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496" r:id="rId3"/>
    <p:sldId id="278" r:id="rId4"/>
    <p:sldId id="262" r:id="rId5"/>
    <p:sldId id="282" r:id="rId6"/>
    <p:sldId id="283" r:id="rId7"/>
    <p:sldId id="489" r:id="rId8"/>
    <p:sldId id="491" r:id="rId9"/>
    <p:sldId id="493" r:id="rId10"/>
    <p:sldId id="263" r:id="rId11"/>
    <p:sldId id="494" r:id="rId12"/>
    <p:sldId id="485" r:id="rId13"/>
    <p:sldId id="486" r:id="rId14"/>
    <p:sldId id="277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Microsoft YaHei" panose="020B0503020204020204" pitchFamily="34" charset="-122"/>
      <p:regular r:id="rId18"/>
      <p:bold r:id="rId19"/>
    </p:embeddedFont>
    <p:embeddedFont>
      <p:font typeface="汉仪黑荔枝体简" panose="020B0604020202020204" charset="-122"/>
      <p:regular r:id="rId20"/>
    </p:embeddedFont>
    <p:embeddedFont>
      <p:font typeface="Bahnschrift Light SemiCondensed" panose="020B0502040204020203" pitchFamily="34" charset="0"/>
      <p:regular r:id="rId21"/>
    </p:embeddedFont>
    <p:embeddedFont>
      <p:font typeface="Impact" panose="020B0806030902050204" pitchFamily="34" charset="0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D1B"/>
    <a:srgbClr val="08ACB6"/>
    <a:srgbClr val="A1BF24"/>
    <a:srgbClr val="DF3427"/>
    <a:srgbClr val="F7D294"/>
    <a:srgbClr val="DBFBFD"/>
    <a:srgbClr val="401010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92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6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16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24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2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5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2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57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3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9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02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24.xml"/><Relationship Id="rId21" Type="http://schemas.microsoft.com/office/2007/relationships/hdphoto" Target="../media/hdphoto3.wdp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1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.xml"/><Relationship Id="rId10" Type="http://schemas.microsoft.com/office/2007/relationships/hdphoto" Target="../media/hdphoto3.wdp"/><Relationship Id="rId4" Type="http://schemas.openxmlformats.org/officeDocument/2006/relationships/tags" Target="../tags/tag41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.xml"/><Relationship Id="rId10" Type="http://schemas.microsoft.com/office/2007/relationships/hdphoto" Target="../media/hdphoto3.wdp"/><Relationship Id="rId4" Type="http://schemas.openxmlformats.org/officeDocument/2006/relationships/tags" Target="../tags/tag46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emf"/><Relationship Id="rId5" Type="http://schemas.openxmlformats.org/officeDocument/2006/relationships/tags" Target="../tags/tag8.xml"/><Relationship Id="rId10" Type="http://schemas.microsoft.com/office/2007/relationships/hdphoto" Target="../media/hdphoto2.wdp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9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8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emf"/><Relationship Id="rId5" Type="http://schemas.openxmlformats.org/officeDocument/2006/relationships/tags" Target="../tags/tag14.xml"/><Relationship Id="rId15" Type="http://schemas.openxmlformats.org/officeDocument/2006/relationships/slide" Target="slide8.xml"/><Relationship Id="rId10" Type="http://schemas.microsoft.com/office/2007/relationships/hdphoto" Target="../media/hdphoto3.wdp"/><Relationship Id="rId4" Type="http://schemas.openxmlformats.org/officeDocument/2006/relationships/tags" Target="../tags/tag13.xml"/><Relationship Id="rId9" Type="http://schemas.openxmlformats.org/officeDocument/2006/relationships/image" Target="../media/image10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55470" y="2584311"/>
            <a:ext cx="6649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Nghe – </a:t>
            </a:r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Dại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mà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đổi</a:t>
            </a:r>
            <a:endParaRPr lang="en-US" altLang="zh-CN" sz="4800" b="1" dirty="0">
              <a:solidFill>
                <a:srgbClr val="DF3427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8501" y="2007055"/>
            <a:ext cx="4674999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4800" dirty="0">
                <a:solidFill>
                  <a:srgbClr val="401010"/>
                </a:solidFill>
                <a:latin typeface="Bahnschrift Light SemiCondensed" panose="020B0502040204020203" pitchFamily="34" charset="0"/>
              </a:rPr>
              <a:t>TẬP LÀM VĂN</a:t>
            </a:r>
            <a:endParaRPr lang="zh-CN" altLang="en-US" sz="4800" dirty="0">
              <a:solidFill>
                <a:srgbClr val="401010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93039" y="245611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2736" y="1916580"/>
            <a:ext cx="1905672" cy="3569821"/>
            <a:chOff x="2318988" y="1464019"/>
            <a:chExt cx="1458797" cy="2985317"/>
          </a:xfrm>
        </p:grpSpPr>
        <p:grpSp>
          <p:nvGrpSpPr>
            <p:cNvPr id="11" name="组合 10"/>
            <p:cNvGrpSpPr/>
            <p:nvPr/>
          </p:nvGrpSpPr>
          <p:grpSpPr>
            <a:xfrm>
              <a:off x="2318988" y="1464019"/>
              <a:ext cx="1458797" cy="2985317"/>
              <a:chOff x="2844802" y="1464019"/>
              <a:chExt cx="1458797" cy="2985317"/>
            </a:xfrm>
          </p:grpSpPr>
          <p:sp>
            <p:nvSpPr>
              <p:cNvPr id="15" name="MH_Other_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045542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MH_Other_2"/>
              <p:cNvSpPr/>
              <p:nvPr>
                <p:custDataLst>
                  <p:tags r:id="rId14"/>
                </p:custDataLst>
              </p:nvPr>
            </p:nvSpPr>
            <p:spPr>
              <a:xfrm>
                <a:off x="3371181" y="3219858"/>
                <a:ext cx="759368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MH_Sub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848231" y="1464019"/>
                <a:ext cx="1455368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0000" rtlCol="0" anchor="ctr">
                <a:normAutofit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MH_Other_3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44802" y="4047855"/>
                <a:ext cx="401481" cy="4014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FEFFFF"/>
                    </a:solidFill>
                  </a:rPr>
                  <a:t>1</a:t>
                </a:r>
                <a:endParaRPr lang="zh-CN" altLang="en-US" sz="2400" b="1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29" name="TextBox 19"/>
            <p:cNvSpPr txBox="1"/>
            <p:nvPr/>
          </p:nvSpPr>
          <p:spPr>
            <a:xfrm>
              <a:off x="2386446" y="1932853"/>
              <a:ext cx="1327308" cy="13126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sz="3200" dirty="0" err="1">
                  <a:latin typeface="Bahnschrift Light SemiCondensed" panose="020B0502040204020203" pitchFamily="34" charset="0"/>
                </a:rPr>
                <a:t>Vì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sao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mẹ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dọa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đổi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cậu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en-US" sz="3200" dirty="0" err="1">
                  <a:latin typeface="Bahnschrift Light SemiCondensed" panose="020B0502040204020203" pitchFamily="34" charset="0"/>
                </a:rPr>
                <a:t>bé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?</a:t>
              </a:r>
              <a:endParaRPr lang="zh-CN" altLang="en-US" sz="3200" b="1" dirty="0">
                <a:solidFill>
                  <a:srgbClr val="FFFFFF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16126" y="1916580"/>
            <a:ext cx="1954433" cy="3669107"/>
            <a:chOff x="5366604" y="1464019"/>
            <a:chExt cx="1458796" cy="2985317"/>
          </a:xfrm>
        </p:grpSpPr>
        <p:grpSp>
          <p:nvGrpSpPr>
            <p:cNvPr id="10" name="组合 9"/>
            <p:cNvGrpSpPr/>
            <p:nvPr/>
          </p:nvGrpSpPr>
          <p:grpSpPr>
            <a:xfrm>
              <a:off x="5366604" y="1464019"/>
              <a:ext cx="1458796" cy="2985317"/>
              <a:chOff x="5366604" y="1464019"/>
              <a:chExt cx="1458796" cy="2985317"/>
            </a:xfrm>
          </p:grpSpPr>
          <p:sp>
            <p:nvSpPr>
              <p:cNvPr id="20" name="MH_Other_4"/>
              <p:cNvSpPr/>
              <p:nvPr>
                <p:custDataLst>
                  <p:tags r:id="rId9"/>
                </p:custDataLst>
              </p:nvPr>
            </p:nvSpPr>
            <p:spPr>
              <a:xfrm>
                <a:off x="5567344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92982" y="3219858"/>
                <a:ext cx="759369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MH_SubTitle_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370031" y="1464019"/>
                <a:ext cx="1455369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0000" rtlCol="0" anchor="ctr">
                <a:normAutofit/>
              </a:bodyPr>
              <a:lstStyle/>
              <a:p>
                <a:pPr algn="ctr"/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MH_Other_6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66604" y="4047855"/>
                <a:ext cx="401481" cy="4014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FEFFFF"/>
                    </a:solidFill>
                  </a:rPr>
                  <a:t>2</a:t>
                </a:r>
                <a:endParaRPr lang="zh-CN" altLang="en-US" sz="2400" b="1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41" name="TextBox 19"/>
            <p:cNvSpPr txBox="1"/>
            <p:nvPr/>
          </p:nvSpPr>
          <p:spPr>
            <a:xfrm>
              <a:off x="5430216" y="1805908"/>
              <a:ext cx="1303031" cy="16778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vi-VN" sz="3200" dirty="0">
                  <a:latin typeface="Bahnschrift Light SemiCondensed" panose="020B0502040204020203" pitchFamily="34" charset="0"/>
                </a:rPr>
                <a:t>Cậu bé trả lời mẹ như thế nào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vi-VN" sz="3200" dirty="0">
                  <a:latin typeface="Bahnschrift Light SemiCondensed" panose="020B0502040204020203" pitchFamily="34" charset="0"/>
                </a:rPr>
                <a:t>?</a:t>
              </a:r>
              <a:endParaRPr lang="zh-CN" altLang="en-US" sz="3200" dirty="0">
                <a:solidFill>
                  <a:srgbClr val="FFFFFF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43856" y="1911518"/>
            <a:ext cx="2058346" cy="3729149"/>
            <a:chOff x="8414220" y="1464019"/>
            <a:chExt cx="1458796" cy="2985317"/>
          </a:xfrm>
        </p:grpSpPr>
        <p:grpSp>
          <p:nvGrpSpPr>
            <p:cNvPr id="9" name="组合 8"/>
            <p:cNvGrpSpPr/>
            <p:nvPr/>
          </p:nvGrpSpPr>
          <p:grpSpPr>
            <a:xfrm>
              <a:off x="8414220" y="1464019"/>
              <a:ext cx="1458796" cy="2985317"/>
              <a:chOff x="7888406" y="1464019"/>
              <a:chExt cx="1458796" cy="2985317"/>
            </a:xfrm>
          </p:grpSpPr>
          <p:sp>
            <p:nvSpPr>
              <p:cNvPr id="30" name="MH_Other_7"/>
              <p:cNvSpPr/>
              <p:nvPr>
                <p:custDataLst>
                  <p:tags r:id="rId5"/>
                </p:custDataLst>
              </p:nvPr>
            </p:nvSpPr>
            <p:spPr>
              <a:xfrm>
                <a:off x="8089146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MH_Other_8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4784" y="3219858"/>
                <a:ext cx="759369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MH_SubTitle_3"/>
              <p:cNvSpPr/>
              <p:nvPr>
                <p:custDataLst>
                  <p:tags r:id="rId7"/>
                </p:custDataLst>
              </p:nvPr>
            </p:nvSpPr>
            <p:spPr>
              <a:xfrm>
                <a:off x="7891833" y="1464019"/>
                <a:ext cx="1455369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0000" rtlCol="0" anchor="ctr">
                <a:normAutofit/>
              </a:bodyPr>
              <a:lstStyle/>
              <a:p>
                <a:pPr algn="ctr"/>
                <a:endParaRPr lang="zh-CN" alt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MH_Other_9"/>
              <p:cNvSpPr/>
              <p:nvPr>
                <p:custDataLst>
                  <p:tags r:id="rId8"/>
                </p:custDataLst>
              </p:nvPr>
            </p:nvSpPr>
            <p:spPr>
              <a:xfrm>
                <a:off x="7888406" y="4047855"/>
                <a:ext cx="401481" cy="40148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FEFFFF"/>
                    </a:solidFill>
                  </a:rPr>
                  <a:t>3</a:t>
                </a:r>
                <a:endParaRPr lang="zh-CN" altLang="en-US" sz="2400" b="1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42" name="TextBox 19"/>
            <p:cNvSpPr txBox="1"/>
            <p:nvPr/>
          </p:nvSpPr>
          <p:spPr>
            <a:xfrm>
              <a:off x="8540354" y="1721202"/>
              <a:ext cx="1208190" cy="1650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vi-VN" sz="3200" dirty="0">
                  <a:latin typeface="Bahnschrift Light SemiCondensed" panose="020B0502040204020203" pitchFamily="34" charset="0"/>
                </a:rPr>
                <a:t>Vì sao cậu bé nghĩ như vậy</a:t>
              </a:r>
              <a:r>
                <a:rPr lang="en-US" sz="3200" dirty="0">
                  <a:latin typeface="Bahnschrift Light SemiCondensed" panose="020B0502040204020203" pitchFamily="34" charset="0"/>
                </a:rPr>
                <a:t> </a:t>
              </a:r>
              <a:r>
                <a:rPr lang="vi-VN" sz="3200" dirty="0">
                  <a:latin typeface="Bahnschrift Light SemiCondensed" panose="020B0502040204020203" pitchFamily="34" charset="0"/>
                </a:rPr>
                <a:t>?</a:t>
              </a:r>
              <a:endParaRPr lang="zh-CN" altLang="en-US" sz="3200" b="1" dirty="0">
                <a:solidFill>
                  <a:srgbClr val="FFFFFF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28" name="组合 2">
            <a:extLst>
              <a:ext uri="{FF2B5EF4-FFF2-40B4-BE49-F238E27FC236}">
                <a16:creationId xmlns:a16="http://schemas.microsoft.com/office/drawing/2014/main" id="{3C953189-BA51-4DD9-90B1-CA0D9BC1B047}"/>
              </a:ext>
            </a:extLst>
          </p:cNvPr>
          <p:cNvGrpSpPr/>
          <p:nvPr/>
        </p:nvGrpSpPr>
        <p:grpSpPr>
          <a:xfrm>
            <a:off x="2361299" y="271860"/>
            <a:ext cx="7704784" cy="1253881"/>
            <a:chOff x="3575050" y="2868614"/>
            <a:chExt cx="7704784" cy="1253881"/>
          </a:xfrm>
        </p:grpSpPr>
        <p:sp>
          <p:nvSpPr>
            <p:cNvPr id="35" name="椭圆 13">
              <a:extLst>
                <a:ext uri="{FF2B5EF4-FFF2-40B4-BE49-F238E27FC236}">
                  <a16:creationId xmlns:a16="http://schemas.microsoft.com/office/drawing/2014/main" id="{AAE09702-2E59-4668-8C49-827BD5093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椭圆 14">
              <a:extLst>
                <a:ext uri="{FF2B5EF4-FFF2-40B4-BE49-F238E27FC236}">
                  <a16:creationId xmlns:a16="http://schemas.microsoft.com/office/drawing/2014/main" id="{8EB57794-E8FC-4604-B941-331CD226C7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8" name="直接连接符 16">
              <a:extLst>
                <a:ext uri="{FF2B5EF4-FFF2-40B4-BE49-F238E27FC236}">
                  <a16:creationId xmlns:a16="http://schemas.microsoft.com/office/drawing/2014/main" id="{02A1F8D5-BA96-475E-A531-B18E69A6D49C}"/>
                </a:ext>
              </a:extLst>
            </p:cNvPr>
            <p:cNvCxnSpPr>
              <a:cxnSpLocks noChangeShapeType="1"/>
              <a:stCxn id="35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9" name="组合 16">
              <a:extLst>
                <a:ext uri="{FF2B5EF4-FFF2-40B4-BE49-F238E27FC236}">
                  <a16:creationId xmlns:a16="http://schemas.microsoft.com/office/drawing/2014/main" id="{BFA087A7-12D8-48C1-8B2A-DE06EFEA1B03}"/>
                </a:ext>
              </a:extLst>
            </p:cNvPr>
            <p:cNvGrpSpPr/>
            <p:nvPr/>
          </p:nvGrpSpPr>
          <p:grpSpPr>
            <a:xfrm>
              <a:off x="4618038" y="2868614"/>
              <a:ext cx="6661796" cy="1253881"/>
              <a:chOff x="8316722" y="3370815"/>
              <a:chExt cx="6661796" cy="1253881"/>
            </a:xfrm>
          </p:grpSpPr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058774C0-BB6C-43D8-ADA9-E853AE00BA76}"/>
                  </a:ext>
                </a:extLst>
              </p:cNvPr>
              <p:cNvSpPr txBox="1"/>
              <p:nvPr/>
            </p:nvSpPr>
            <p:spPr>
              <a:xfrm>
                <a:off x="8602472" y="3370815"/>
                <a:ext cx="3713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endParaRPr lang="en-US" sz="2800" dirty="0">
                  <a:latin typeface="+mn-ea"/>
                </a:endParaRPr>
              </a:p>
            </p:txBody>
          </p:sp>
          <p:sp>
            <p:nvSpPr>
              <p:cNvPr id="44" name="文本框 18">
                <a:extLst>
                  <a:ext uri="{FF2B5EF4-FFF2-40B4-BE49-F238E27FC236}">
                    <a16:creationId xmlns:a16="http://schemas.microsoft.com/office/drawing/2014/main" id="{DD211E90-2507-4F53-9617-43EDFE5CC281}"/>
                  </a:ext>
                </a:extLst>
              </p:cNvPr>
              <p:cNvSpPr txBox="1"/>
              <p:nvPr/>
            </p:nvSpPr>
            <p:spPr>
              <a:xfrm>
                <a:off x="8316722" y="3804022"/>
                <a:ext cx="6661796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Kể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lại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câu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chuyện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</p:grpSp>
      </p:grpSp>
      <p:sp>
        <p:nvSpPr>
          <p:cNvPr id="45" name="文本框 1">
            <a:extLst>
              <a:ext uri="{FF2B5EF4-FFF2-40B4-BE49-F238E27FC236}">
                <a16:creationId xmlns:a16="http://schemas.microsoft.com/office/drawing/2014/main" id="{66D097A9-C23F-4ACA-A072-6BC350DAEC48}"/>
              </a:ext>
            </a:extLst>
          </p:cNvPr>
          <p:cNvSpPr txBox="1"/>
          <p:nvPr/>
        </p:nvSpPr>
        <p:spPr>
          <a:xfrm>
            <a:off x="3493187" y="143022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Dại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đổi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DEF97F9-6860-40F7-8618-923513F71BA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811" r="4934"/>
          <a:stretch/>
        </p:blipFill>
        <p:spPr>
          <a:xfrm>
            <a:off x="8297317" y="196022"/>
            <a:ext cx="3713161" cy="249960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423387E-4E91-415A-8DB1-95830B650C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265384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9519" y="1145137"/>
            <a:ext cx="8930354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SẮM VAI KỂ LẠI CÂU CHUYỆN: DẠI GÌ MÀ ĐỔI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024" y="2914116"/>
            <a:ext cx="645207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cậu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.</a:t>
            </a:r>
          </a:p>
          <a:p>
            <a:pPr marL="342900" indent="-342900">
              <a:buAutoNum type="arabicPeriod"/>
            </a:pP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69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Other_1"/>
          <p:cNvSpPr/>
          <p:nvPr>
            <p:custDataLst>
              <p:tags r:id="rId2"/>
            </p:custDataLst>
          </p:nvPr>
        </p:nvSpPr>
        <p:spPr>
          <a:xfrm>
            <a:off x="9653589" y="3091656"/>
            <a:ext cx="1190625" cy="1190625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>
            <a:off x="5125041" y="4219576"/>
            <a:ext cx="414338" cy="414338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3"/>
          <p:cNvSpPr/>
          <p:nvPr>
            <p:custDataLst>
              <p:tags r:id="rId4"/>
            </p:custDataLst>
          </p:nvPr>
        </p:nvSpPr>
        <p:spPr>
          <a:xfrm>
            <a:off x="8636002" y="4633914"/>
            <a:ext cx="492125" cy="492125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595260" y="1571626"/>
            <a:ext cx="3123534" cy="306228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27424" y="517634"/>
            <a:ext cx="9789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Dại</a:t>
            </a:r>
            <a:r>
              <a:rPr lang="en-US" altLang="zh-CN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đổi</a:t>
            </a:r>
            <a:r>
              <a:rPr lang="en-US" altLang="zh-CN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vui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điểm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? 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58401" y="1606220"/>
            <a:ext cx="81057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  <a:r>
              <a:rPr lang="en-US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chỗ một cậu bé </a:t>
            </a:r>
            <a:r>
              <a:rPr lang="vi-VN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tuổi 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bi</a:t>
            </a:r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là chẳng ai muốn đổi một </a:t>
            </a:r>
            <a:r>
              <a:rPr lang="vi-VN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con ngoan 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 một </a:t>
            </a:r>
            <a:r>
              <a:rPr lang="vi-VN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con nghịch ngợm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6CAF03-3EB3-4E1D-A4CB-EAD42BE70E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11" r="4934"/>
          <a:stretch/>
        </p:blipFill>
        <p:spPr>
          <a:xfrm>
            <a:off x="734867" y="1735608"/>
            <a:ext cx="2866542" cy="2720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3CC221-E5FE-4719-9953-29E764CD2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7" y="266295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4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Other_1"/>
          <p:cNvSpPr/>
          <p:nvPr>
            <p:custDataLst>
              <p:tags r:id="rId2"/>
            </p:custDataLst>
          </p:nvPr>
        </p:nvSpPr>
        <p:spPr>
          <a:xfrm>
            <a:off x="9653589" y="3091656"/>
            <a:ext cx="1190625" cy="1190625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>
            <a:off x="5125041" y="4219576"/>
            <a:ext cx="414338" cy="414338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3"/>
          <p:cNvSpPr/>
          <p:nvPr>
            <p:custDataLst>
              <p:tags r:id="rId4"/>
            </p:custDataLst>
          </p:nvPr>
        </p:nvSpPr>
        <p:spPr>
          <a:xfrm>
            <a:off x="8636002" y="4633914"/>
            <a:ext cx="492125" cy="492125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332714" y="2161862"/>
            <a:ext cx="3123534" cy="306228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11677" y="333383"/>
            <a:ext cx="8389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Con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rút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ra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qua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Dại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mà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đổi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?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83238" y="2353108"/>
            <a:ext cx="818492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vi-V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6CAF03-3EB3-4E1D-A4CB-EAD42BE70E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11" r="4934"/>
          <a:stretch/>
        </p:blipFill>
        <p:spPr>
          <a:xfrm>
            <a:off x="484725" y="2332989"/>
            <a:ext cx="2866542" cy="2720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15B32E-593C-4774-88DB-F7E6CA4B0570}"/>
              </a:ext>
            </a:extLst>
          </p:cNvPr>
          <p:cNvSpPr txBox="1">
            <a:spLocks/>
          </p:cNvSpPr>
          <p:nvPr/>
        </p:nvSpPr>
        <p:spPr>
          <a:xfrm>
            <a:off x="901987" y="1387574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C9E761-C5E0-4CFE-AFC7-D6303869E0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9" y="213443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7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61730" y="2584311"/>
            <a:ext cx="5668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noProof="0" dirty="0">
                <a:solidFill>
                  <a:srgbClr val="DF3427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CẢM ƠN CẢ LỚP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F3427"/>
              </a:solidFill>
              <a:effectLst/>
              <a:uLnTx/>
              <a:uFillTx/>
              <a:latin typeface="汉仪黑荔枝体简" panose="00020600040101010101" pitchFamily="18" charset="-122"/>
              <a:ea typeface="汉仪黑荔枝体简" panose="00020600040101010101" pitchFamily="18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8501" y="1876425"/>
            <a:ext cx="4674999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101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40101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HỌC KẾT THÚC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101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57575" y="2285224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7A50A52-39F9-4DAA-97DA-73E62274FB79}"/>
              </a:ext>
            </a:extLst>
          </p:cNvPr>
          <p:cNvSpPr txBox="1"/>
          <p:nvPr/>
        </p:nvSpPr>
        <p:spPr>
          <a:xfrm>
            <a:off x="2032986" y="102132"/>
            <a:ext cx="8549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3999" y="282454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Dại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đổi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22111" y="411292"/>
            <a:ext cx="7704784" cy="2430796"/>
            <a:chOff x="3575050" y="2868614"/>
            <a:chExt cx="7704784" cy="2430796"/>
          </a:xfrm>
        </p:grpSpPr>
        <p:sp>
          <p:nvSpPr>
            <p:cNvPr id="1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6"/>
            <p:cNvCxnSpPr>
              <a:cxnSpLocks noChangeShapeType="1"/>
              <a:stCxn id="1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组合 16"/>
            <p:cNvGrpSpPr/>
            <p:nvPr/>
          </p:nvGrpSpPr>
          <p:grpSpPr>
            <a:xfrm>
              <a:off x="4618038" y="2868614"/>
              <a:ext cx="6661796" cy="2430796"/>
              <a:chOff x="8316722" y="3370815"/>
              <a:chExt cx="6661796" cy="2430796"/>
            </a:xfrm>
          </p:grpSpPr>
          <p:sp>
            <p:nvSpPr>
              <p:cNvPr id="18" name="TextBox 19"/>
              <p:cNvSpPr txBox="1"/>
              <p:nvPr/>
            </p:nvSpPr>
            <p:spPr>
              <a:xfrm>
                <a:off x="8602472" y="3370815"/>
                <a:ext cx="3713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endParaRPr lang="en-US" sz="2800" dirty="0">
                  <a:latin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316722" y="4149940"/>
                <a:ext cx="6661796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Nghe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và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kể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lại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câu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dirty="0" err="1">
                    <a:solidFill>
                      <a:schemeClr val="bg1">
                        <a:lumMod val="50000"/>
                      </a:schemeClr>
                    </a:solidFill>
                  </a:rPr>
                  <a:t>chuyện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Dại</a:t>
                </a:r>
                <a:r>
                  <a:rPr lang="en-US" altLang="zh-CN" sz="3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gì</a:t>
                </a:r>
                <a:r>
                  <a:rPr lang="en-US" altLang="zh-CN" sz="3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mà</a:t>
                </a:r>
                <a:r>
                  <a:rPr lang="en-US" altLang="zh-CN" sz="3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đổi</a:t>
                </a:r>
                <a:r>
                  <a:rPr lang="en-US" altLang="zh-CN" sz="36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AD773D-58E2-405A-B010-A2ADF1055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3" y="262494"/>
            <a:ext cx="816063" cy="46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C2903-4542-4D3D-9713-BD26AA522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9" y="3060827"/>
            <a:ext cx="4781550" cy="29051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80881B-A15D-49FD-B0EE-538DC08B65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" y="237388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66F08EE0-2380-4606-8565-FCD3EC09BE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389" y="4923596"/>
            <a:ext cx="1134263" cy="1290373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AFA17061-B2A1-4FB1-A1CE-6539DF5AA8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9456" y="356397"/>
            <a:ext cx="962268" cy="1269368"/>
          </a:xfrm>
          <a:prstGeom prst="rect">
            <a:avLst/>
          </a:prstGeom>
        </p:spPr>
      </p:pic>
      <p:sp>
        <p:nvSpPr>
          <p:cNvPr id="17" name="任意多边形: 形状 19">
            <a:extLst>
              <a:ext uri="{FF2B5EF4-FFF2-40B4-BE49-F238E27FC236}">
                <a16:creationId xmlns:a16="http://schemas.microsoft.com/office/drawing/2014/main" id="{0EF5FC0C-A53B-4F40-9222-B3BF2460C9B2}"/>
              </a:ext>
            </a:extLst>
          </p:cNvPr>
          <p:cNvSpPr/>
          <p:nvPr/>
        </p:nvSpPr>
        <p:spPr>
          <a:xfrm rot="20464936">
            <a:off x="3055088" y="2554229"/>
            <a:ext cx="6081824" cy="2126512"/>
          </a:xfrm>
          <a:custGeom>
            <a:avLst/>
            <a:gdLst>
              <a:gd name="connsiteX0" fmla="*/ 0 w 6081824"/>
              <a:gd name="connsiteY0" fmla="*/ 2126512 h 2126512"/>
              <a:gd name="connsiteX1" fmla="*/ 1244010 w 6081824"/>
              <a:gd name="connsiteY1" fmla="*/ 1073889 h 2126512"/>
              <a:gd name="connsiteX2" fmla="*/ 2573079 w 6081824"/>
              <a:gd name="connsiteY2" fmla="*/ 1531089 h 2126512"/>
              <a:gd name="connsiteX3" fmla="*/ 3817089 w 6081824"/>
              <a:gd name="connsiteY3" fmla="*/ 372140 h 2126512"/>
              <a:gd name="connsiteX4" fmla="*/ 5039833 w 6081824"/>
              <a:gd name="connsiteY4" fmla="*/ 786810 h 2126512"/>
              <a:gd name="connsiteX5" fmla="*/ 6081824 w 6081824"/>
              <a:gd name="connsiteY5" fmla="*/ 0 h 21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824" h="2126512">
                <a:moveTo>
                  <a:pt x="0" y="2126512"/>
                </a:moveTo>
                <a:cubicBezTo>
                  <a:pt x="407582" y="1649819"/>
                  <a:pt x="815164" y="1173126"/>
                  <a:pt x="1244010" y="1073889"/>
                </a:cubicBezTo>
                <a:cubicBezTo>
                  <a:pt x="1672856" y="974652"/>
                  <a:pt x="2144233" y="1648047"/>
                  <a:pt x="2573079" y="1531089"/>
                </a:cubicBezTo>
                <a:cubicBezTo>
                  <a:pt x="3001926" y="1414131"/>
                  <a:pt x="3405963" y="496186"/>
                  <a:pt x="3817089" y="372140"/>
                </a:cubicBezTo>
                <a:cubicBezTo>
                  <a:pt x="4228215" y="248094"/>
                  <a:pt x="4662377" y="848833"/>
                  <a:pt x="5039833" y="786810"/>
                </a:cubicBezTo>
                <a:cubicBezTo>
                  <a:pt x="5417289" y="724787"/>
                  <a:pt x="5749556" y="362393"/>
                  <a:pt x="6081824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20">
            <a:extLst>
              <a:ext uri="{FF2B5EF4-FFF2-40B4-BE49-F238E27FC236}">
                <a16:creationId xmlns:a16="http://schemas.microsoft.com/office/drawing/2014/main" id="{E79C16E0-F312-4E11-BAD1-7FB54B41456D}"/>
              </a:ext>
            </a:extLst>
          </p:cNvPr>
          <p:cNvSpPr/>
          <p:nvPr/>
        </p:nvSpPr>
        <p:spPr>
          <a:xfrm>
            <a:off x="5978328" y="3033285"/>
            <a:ext cx="584200" cy="584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21">
            <a:extLst>
              <a:ext uri="{FF2B5EF4-FFF2-40B4-BE49-F238E27FC236}">
                <a16:creationId xmlns:a16="http://schemas.microsoft.com/office/drawing/2014/main" id="{9FE31E54-AD30-4127-908E-92684E366A74}"/>
              </a:ext>
            </a:extLst>
          </p:cNvPr>
          <p:cNvSpPr/>
          <p:nvPr/>
        </p:nvSpPr>
        <p:spPr>
          <a:xfrm>
            <a:off x="3597278" y="4631496"/>
            <a:ext cx="584200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id="{B56A60B5-60CE-42BB-BBC7-BB471E704485}"/>
              </a:ext>
            </a:extLst>
          </p:cNvPr>
          <p:cNvSpPr/>
          <p:nvPr/>
        </p:nvSpPr>
        <p:spPr>
          <a:xfrm>
            <a:off x="8179719" y="1773284"/>
            <a:ext cx="584200" cy="58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Entry_2"/>
          <p:cNvSpPr/>
          <p:nvPr>
            <p:custDataLst>
              <p:tags r:id="rId1"/>
            </p:custDataLst>
          </p:nvPr>
        </p:nvSpPr>
        <p:spPr>
          <a:xfrm>
            <a:off x="2239344" y="2385806"/>
            <a:ext cx="8602826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dirty="0"/>
              <a:t>Cậu bé trả lời mẹ như thế nào</a:t>
            </a:r>
            <a:r>
              <a:rPr lang="en-US" sz="3600" dirty="0"/>
              <a:t> </a:t>
            </a:r>
            <a:r>
              <a:rPr lang="vi-VN" sz="3600" dirty="0"/>
              <a:t>?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MH_Entry_3"/>
          <p:cNvSpPr/>
          <p:nvPr>
            <p:custDataLst>
              <p:tags r:id="rId2"/>
            </p:custDataLst>
          </p:nvPr>
        </p:nvSpPr>
        <p:spPr>
          <a:xfrm>
            <a:off x="2239344" y="3694092"/>
            <a:ext cx="8005665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dirty="0"/>
              <a:t>Vì sao cậu bé nghĩ như vậy</a:t>
            </a:r>
            <a:r>
              <a:rPr lang="en-US" sz="3600" dirty="0"/>
              <a:t> </a:t>
            </a:r>
            <a:r>
              <a:rPr lang="vi-VN" sz="3600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2239344" y="1115075"/>
            <a:ext cx="7427167" cy="6206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dọa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cậu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MH_Number_1"/>
          <p:cNvSpPr/>
          <p:nvPr>
            <p:custDataLst>
              <p:tags r:id="rId4"/>
            </p:custDataLst>
          </p:nvPr>
        </p:nvSpPr>
        <p:spPr>
          <a:xfrm>
            <a:off x="2342524" y="1116575"/>
            <a:ext cx="758546" cy="61915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4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MH_Number_2"/>
          <p:cNvSpPr/>
          <p:nvPr>
            <p:custDataLst>
              <p:tags r:id="rId5"/>
            </p:custDataLst>
          </p:nvPr>
        </p:nvSpPr>
        <p:spPr>
          <a:xfrm>
            <a:off x="2342524" y="2392780"/>
            <a:ext cx="758546" cy="605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4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MH_Number_3"/>
          <p:cNvSpPr/>
          <p:nvPr>
            <p:custDataLst>
              <p:tags r:id="rId6"/>
            </p:custDataLst>
          </p:nvPr>
        </p:nvSpPr>
        <p:spPr>
          <a:xfrm>
            <a:off x="2342524" y="3694093"/>
            <a:ext cx="758546" cy="619156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sz="4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7F2DAD1E-DC8B-44DA-A86E-12E3751A21B0}"/>
              </a:ext>
            </a:extLst>
          </p:cNvPr>
          <p:cNvSpPr txBox="1"/>
          <p:nvPr/>
        </p:nvSpPr>
        <p:spPr>
          <a:xfrm>
            <a:off x="2082221" y="228058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: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ại gì mà đổi truyện đọc lớp 3">
            <a:hlinkClick r:id="" action="ppaction://media"/>
            <a:extLst>
              <a:ext uri="{FF2B5EF4-FFF2-40B4-BE49-F238E27FC236}">
                <a16:creationId xmlns:a16="http://schemas.microsoft.com/office/drawing/2014/main" id="{6481104F-24DB-4E9A-82C1-2290BA0D48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80881B-A15D-49FD-B0EE-538DC08B65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" y="237388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66F08EE0-2380-4606-8565-FCD3EC09BE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389" y="4923596"/>
            <a:ext cx="1134263" cy="1290373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AFA17061-B2A1-4FB1-A1CE-6539DF5AA8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9456" y="356397"/>
            <a:ext cx="962268" cy="1269368"/>
          </a:xfrm>
          <a:prstGeom prst="rect">
            <a:avLst/>
          </a:prstGeom>
        </p:spPr>
      </p:pic>
      <p:sp>
        <p:nvSpPr>
          <p:cNvPr id="17" name="任意多边形: 形状 19">
            <a:extLst>
              <a:ext uri="{FF2B5EF4-FFF2-40B4-BE49-F238E27FC236}">
                <a16:creationId xmlns:a16="http://schemas.microsoft.com/office/drawing/2014/main" id="{0EF5FC0C-A53B-4F40-9222-B3BF2460C9B2}"/>
              </a:ext>
            </a:extLst>
          </p:cNvPr>
          <p:cNvSpPr/>
          <p:nvPr/>
        </p:nvSpPr>
        <p:spPr>
          <a:xfrm rot="20464936">
            <a:off x="3055088" y="2554229"/>
            <a:ext cx="6081824" cy="2126512"/>
          </a:xfrm>
          <a:custGeom>
            <a:avLst/>
            <a:gdLst>
              <a:gd name="connsiteX0" fmla="*/ 0 w 6081824"/>
              <a:gd name="connsiteY0" fmla="*/ 2126512 h 2126512"/>
              <a:gd name="connsiteX1" fmla="*/ 1244010 w 6081824"/>
              <a:gd name="connsiteY1" fmla="*/ 1073889 h 2126512"/>
              <a:gd name="connsiteX2" fmla="*/ 2573079 w 6081824"/>
              <a:gd name="connsiteY2" fmla="*/ 1531089 h 2126512"/>
              <a:gd name="connsiteX3" fmla="*/ 3817089 w 6081824"/>
              <a:gd name="connsiteY3" fmla="*/ 372140 h 2126512"/>
              <a:gd name="connsiteX4" fmla="*/ 5039833 w 6081824"/>
              <a:gd name="connsiteY4" fmla="*/ 786810 h 2126512"/>
              <a:gd name="connsiteX5" fmla="*/ 6081824 w 6081824"/>
              <a:gd name="connsiteY5" fmla="*/ 0 h 212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824" h="2126512">
                <a:moveTo>
                  <a:pt x="0" y="2126512"/>
                </a:moveTo>
                <a:cubicBezTo>
                  <a:pt x="407582" y="1649819"/>
                  <a:pt x="815164" y="1173126"/>
                  <a:pt x="1244010" y="1073889"/>
                </a:cubicBezTo>
                <a:cubicBezTo>
                  <a:pt x="1672856" y="974652"/>
                  <a:pt x="2144233" y="1648047"/>
                  <a:pt x="2573079" y="1531089"/>
                </a:cubicBezTo>
                <a:cubicBezTo>
                  <a:pt x="3001926" y="1414131"/>
                  <a:pt x="3405963" y="496186"/>
                  <a:pt x="3817089" y="372140"/>
                </a:cubicBezTo>
                <a:cubicBezTo>
                  <a:pt x="4228215" y="248094"/>
                  <a:pt x="4662377" y="848833"/>
                  <a:pt x="5039833" y="786810"/>
                </a:cubicBezTo>
                <a:cubicBezTo>
                  <a:pt x="5417289" y="724787"/>
                  <a:pt x="5749556" y="362393"/>
                  <a:pt x="6081824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20">
            <a:extLst>
              <a:ext uri="{FF2B5EF4-FFF2-40B4-BE49-F238E27FC236}">
                <a16:creationId xmlns:a16="http://schemas.microsoft.com/office/drawing/2014/main" id="{E79C16E0-F312-4E11-BAD1-7FB54B41456D}"/>
              </a:ext>
            </a:extLst>
          </p:cNvPr>
          <p:cNvSpPr/>
          <p:nvPr/>
        </p:nvSpPr>
        <p:spPr>
          <a:xfrm>
            <a:off x="5978328" y="3033285"/>
            <a:ext cx="584200" cy="584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21">
            <a:extLst>
              <a:ext uri="{FF2B5EF4-FFF2-40B4-BE49-F238E27FC236}">
                <a16:creationId xmlns:a16="http://schemas.microsoft.com/office/drawing/2014/main" id="{9FE31E54-AD30-4127-908E-92684E366A74}"/>
              </a:ext>
            </a:extLst>
          </p:cNvPr>
          <p:cNvSpPr/>
          <p:nvPr/>
        </p:nvSpPr>
        <p:spPr>
          <a:xfrm>
            <a:off x="3597278" y="4631496"/>
            <a:ext cx="584200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22">
            <a:extLst>
              <a:ext uri="{FF2B5EF4-FFF2-40B4-BE49-F238E27FC236}">
                <a16:creationId xmlns:a16="http://schemas.microsoft.com/office/drawing/2014/main" id="{B56A60B5-60CE-42BB-BBC7-BB471E704485}"/>
              </a:ext>
            </a:extLst>
          </p:cNvPr>
          <p:cNvSpPr/>
          <p:nvPr/>
        </p:nvSpPr>
        <p:spPr>
          <a:xfrm>
            <a:off x="8179719" y="1773284"/>
            <a:ext cx="584200" cy="58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Entry_2">
            <a:hlinkClick r:id="rId1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239343" y="2385806"/>
            <a:ext cx="9088563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b="1" dirty="0"/>
              <a:t>Cậu bé trả lời mẹ như thế nào</a:t>
            </a:r>
            <a:r>
              <a:rPr lang="en-US" sz="3600" b="1" dirty="0"/>
              <a:t> </a:t>
            </a:r>
            <a:r>
              <a:rPr lang="vi-VN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MH_Entry_3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2239344" y="3694092"/>
            <a:ext cx="8396105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b="1" dirty="0"/>
              <a:t>Vì sao cậu bé nghĩ như vậy</a:t>
            </a:r>
            <a:r>
              <a:rPr lang="en-US" sz="3600" b="1" dirty="0"/>
              <a:t> </a:t>
            </a:r>
            <a:r>
              <a:rPr lang="vi-VN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MH_Entry_1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239344" y="1115075"/>
            <a:ext cx="7685891" cy="6206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 </a:t>
            </a:r>
            <a:r>
              <a:rPr lang="en-US" sz="3600" b="1" dirty="0" err="1"/>
              <a:t>mẹ</a:t>
            </a:r>
            <a:r>
              <a:rPr lang="en-US" sz="3600" b="1" dirty="0"/>
              <a:t> </a:t>
            </a:r>
            <a:r>
              <a:rPr lang="en-US" sz="3600" b="1" dirty="0" err="1"/>
              <a:t>dọa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 </a:t>
            </a:r>
            <a:r>
              <a:rPr lang="en-US" sz="3600" b="1" dirty="0" err="1"/>
              <a:t>cậu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MH_Number_1"/>
          <p:cNvSpPr/>
          <p:nvPr>
            <p:custDataLst>
              <p:tags r:id="rId4"/>
            </p:custDataLst>
          </p:nvPr>
        </p:nvSpPr>
        <p:spPr>
          <a:xfrm>
            <a:off x="2342524" y="1116575"/>
            <a:ext cx="758546" cy="61915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MH_Number_2"/>
          <p:cNvSpPr/>
          <p:nvPr>
            <p:custDataLst>
              <p:tags r:id="rId5"/>
            </p:custDataLst>
          </p:nvPr>
        </p:nvSpPr>
        <p:spPr>
          <a:xfrm>
            <a:off x="2342524" y="2392780"/>
            <a:ext cx="758546" cy="605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MH_Number_3"/>
          <p:cNvSpPr/>
          <p:nvPr>
            <p:custDataLst>
              <p:tags r:id="rId6"/>
            </p:custDataLst>
          </p:nvPr>
        </p:nvSpPr>
        <p:spPr>
          <a:xfrm>
            <a:off x="2342524" y="3694093"/>
            <a:ext cx="758546" cy="619156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92F05DE2-F53E-4E09-ACB1-C9B02E73E7C4}"/>
              </a:ext>
            </a:extLst>
          </p:cNvPr>
          <p:cNvSpPr txBox="1"/>
          <p:nvPr/>
        </p:nvSpPr>
        <p:spPr>
          <a:xfrm>
            <a:off x="2082221" y="228058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: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80881B-A15D-49FD-B0EE-538DC08B6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" y="237388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66F08EE0-2380-4606-8565-FCD3EC09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89" y="4923596"/>
            <a:ext cx="1134263" cy="1290373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AFA17061-B2A1-4FB1-A1CE-6539DF5AA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456" y="356397"/>
            <a:ext cx="962268" cy="1269368"/>
          </a:xfrm>
          <a:prstGeom prst="rect">
            <a:avLst/>
          </a:prstGeom>
        </p:spPr>
      </p:pic>
      <p:sp>
        <p:nvSpPr>
          <p:cNvPr id="6" name="MH_Entry_1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239344" y="1115075"/>
            <a:ext cx="7685891" cy="6206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 </a:t>
            </a:r>
            <a:r>
              <a:rPr lang="en-US" sz="3600" b="1" dirty="0" err="1"/>
              <a:t>mẹ</a:t>
            </a:r>
            <a:r>
              <a:rPr lang="en-US" sz="3600" b="1" dirty="0"/>
              <a:t> </a:t>
            </a:r>
            <a:r>
              <a:rPr lang="en-US" sz="3600" b="1" dirty="0" err="1"/>
              <a:t>dọa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 </a:t>
            </a:r>
            <a:r>
              <a:rPr lang="en-US" sz="3600" b="1" dirty="0" err="1"/>
              <a:t>cậu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2342524" y="1116575"/>
            <a:ext cx="758546" cy="61915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92F05DE2-F53E-4E09-ACB1-C9B02E73E7C4}"/>
              </a:ext>
            </a:extLst>
          </p:cNvPr>
          <p:cNvSpPr txBox="1"/>
          <p:nvPr/>
        </p:nvSpPr>
        <p:spPr>
          <a:xfrm>
            <a:off x="2082221" y="228058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: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028" y="2324456"/>
            <a:ext cx="6315341" cy="707886"/>
          </a:xfrm>
          <a:prstGeom prst="rect">
            <a:avLst/>
          </a:prstGeom>
          <a:solidFill>
            <a:srgbClr val="EEAD1B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cậu</a:t>
            </a:r>
            <a:r>
              <a:rPr lang="en-US" sz="4000" dirty="0"/>
              <a:t> </a:t>
            </a:r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nghịch</a:t>
            </a:r>
            <a:r>
              <a:rPr lang="en-US" sz="4000" dirty="0"/>
              <a:t> </a:t>
            </a:r>
            <a:r>
              <a:rPr lang="en-US" sz="4000" dirty="0" err="1"/>
              <a:t>ngợm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0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80881B-A15D-49FD-B0EE-538DC08B6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" y="237388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66F08EE0-2380-4606-8565-FCD3EC09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89" y="4923596"/>
            <a:ext cx="1134263" cy="1290373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AFA17061-B2A1-4FB1-A1CE-6539DF5AA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456" y="356397"/>
            <a:ext cx="962268" cy="1269368"/>
          </a:xfrm>
          <a:prstGeom prst="rect">
            <a:avLst/>
          </a:prstGeom>
        </p:spPr>
      </p:pic>
      <p:sp>
        <p:nvSpPr>
          <p:cNvPr id="8" name="MH_Entry_2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1149774" y="1355505"/>
            <a:ext cx="9088563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b="1" dirty="0"/>
              <a:t>Cậu bé trả lời mẹ như thế nào</a:t>
            </a:r>
            <a:r>
              <a:rPr lang="en-US" sz="3600" b="1" dirty="0"/>
              <a:t> </a:t>
            </a:r>
            <a:r>
              <a:rPr lang="vi-VN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MH_Number_2"/>
          <p:cNvSpPr/>
          <p:nvPr>
            <p:custDataLst>
              <p:tags r:id="rId2"/>
            </p:custDataLst>
          </p:nvPr>
        </p:nvSpPr>
        <p:spPr>
          <a:xfrm>
            <a:off x="1230281" y="1355505"/>
            <a:ext cx="758546" cy="605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92F05DE2-F53E-4E09-ACB1-C9B02E73E7C4}"/>
              </a:ext>
            </a:extLst>
          </p:cNvPr>
          <p:cNvSpPr txBox="1"/>
          <p:nvPr/>
        </p:nvSpPr>
        <p:spPr>
          <a:xfrm>
            <a:off x="2082221" y="228058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: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5496" y="2324456"/>
            <a:ext cx="9485832" cy="707886"/>
          </a:xfrm>
          <a:prstGeom prst="rect">
            <a:avLst/>
          </a:prstGeom>
          <a:solidFill>
            <a:srgbClr val="EEAD1B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Cậu</a:t>
            </a:r>
            <a:r>
              <a:rPr lang="en-US" sz="4000" dirty="0"/>
              <a:t> </a:t>
            </a:r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: “</a:t>
            </a:r>
            <a:r>
              <a:rPr lang="en-US" sz="4000" dirty="0" err="1"/>
              <a:t>Mẹ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chẳng</a:t>
            </a:r>
            <a:r>
              <a:rPr lang="en-US" sz="4000" dirty="0"/>
              <a:t> </a:t>
            </a:r>
            <a:r>
              <a:rPr lang="en-US" sz="4000" dirty="0" err="1"/>
              <a:t>đổi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đâu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80881B-A15D-49FD-B0EE-538DC08B6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6241" l="0" r="96121">
                        <a14:foregroundMark x1="8621" y1="63910" x2="8621" y2="63910"/>
                        <a14:foregroundMark x1="5172" y1="66917" x2="5172" y2="66917"/>
                        <a14:foregroundMark x1="1293" y1="70677" x2="1293" y2="70677"/>
                        <a14:foregroundMark x1="24138" y1="6767" x2="24138" y2="6767"/>
                        <a14:foregroundMark x1="33190" y1="6015" x2="33190" y2="6015"/>
                        <a14:foregroundMark x1="33190" y1="6015" x2="41810" y2="28571"/>
                        <a14:foregroundMark x1="41810" y1="28571" x2="57759" y2="29323"/>
                        <a14:foregroundMark x1="57759" y1="29323" x2="65948" y2="5263"/>
                        <a14:foregroundMark x1="75000" y1="19549" x2="59483" y2="66917"/>
                        <a14:foregroundMark x1="77586" y1="28571" x2="91810" y2="69925"/>
                        <a14:foregroundMark x1="96121" y1="71429" x2="96121" y2="71429"/>
                        <a14:foregroundMark x1="39655" y1="64662" x2="30172" y2="40602"/>
                        <a14:foregroundMark x1="30172" y1="40602" x2="13362" y2="61654"/>
                        <a14:foregroundMark x1="13362" y1="61654" x2="10776" y2="67669"/>
                        <a14:foregroundMark x1="1724" y1="78195" x2="8190" y2="77444"/>
                        <a14:foregroundMark x1="12931" y1="84211" x2="12931" y2="84211"/>
                        <a14:foregroundMark x1="12931" y1="77444" x2="12931" y2="77444"/>
                        <a14:foregroundMark x1="16379" y1="87218" x2="16379" y2="87218"/>
                        <a14:foregroundMark x1="25000" y1="83459" x2="25000" y2="83459"/>
                        <a14:foregroundMark x1="31897" y1="83459" x2="31897" y2="83459"/>
                        <a14:foregroundMark x1="35776" y1="83459" x2="35776" y2="83459"/>
                        <a14:foregroundMark x1="44828" y1="84211" x2="44828" y2="84211"/>
                        <a14:foregroundMark x1="46552" y1="92481" x2="46552" y2="92481"/>
                        <a14:foregroundMark x1="44397" y1="96992" x2="44397" y2="96992"/>
                        <a14:foregroundMark x1="55172" y1="87970" x2="55172" y2="87970"/>
                        <a14:foregroundMark x1="58190" y1="84962" x2="58190" y2="84962"/>
                        <a14:foregroundMark x1="66379" y1="81203" x2="66379" y2="81203"/>
                        <a14:foregroundMark x1="75431" y1="84211" x2="75431" y2="84211"/>
                        <a14:foregroundMark x1="87069" y1="82707" x2="87069" y2="82707"/>
                        <a14:foregroundMark x1="93534" y1="82707" x2="93534" y2="82707"/>
                        <a14:foregroundMark x1="75431" y1="9023" x2="75431" y2="9023"/>
                        <a14:foregroundMark x1="50431" y1="58647" x2="50431" y2="58647"/>
                        <a14:foregroundMark x1="50431" y1="61654" x2="50431" y2="61654"/>
                        <a14:foregroundMark x1="50000" y1="63910" x2="50000" y2="63910"/>
                        <a14:foregroundMark x1="70259" y1="5263" x2="70259" y2="5263"/>
                        <a14:foregroundMark x1="72845" y1="2256" x2="72845" y2="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" y="237388"/>
            <a:ext cx="886066" cy="50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5">
            <a:extLst>
              <a:ext uri="{FF2B5EF4-FFF2-40B4-BE49-F238E27FC236}">
                <a16:creationId xmlns:a16="http://schemas.microsoft.com/office/drawing/2014/main" id="{66F08EE0-2380-4606-8565-FCD3EC09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89" y="4923596"/>
            <a:ext cx="1134263" cy="1290373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AFA17061-B2A1-4FB1-A1CE-6539DF5AA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456" y="356397"/>
            <a:ext cx="962268" cy="1269368"/>
          </a:xfrm>
          <a:prstGeom prst="rect">
            <a:avLst/>
          </a:prstGeom>
        </p:spPr>
      </p:pic>
      <p:sp>
        <p:nvSpPr>
          <p:cNvPr id="10" name="MH_Entry_3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1860071" y="1625764"/>
            <a:ext cx="8396105" cy="61915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r>
              <a:rPr lang="vi-VN" sz="3600" b="1" dirty="0"/>
              <a:t>Vì sao cậu bé nghĩ như vậy</a:t>
            </a:r>
            <a:r>
              <a:rPr lang="en-US" sz="3600" b="1" dirty="0"/>
              <a:t> </a:t>
            </a:r>
            <a:r>
              <a:rPr lang="vi-VN" sz="3600" b="1" dirty="0"/>
              <a:t>?</a:t>
            </a: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MH_Number_3"/>
          <p:cNvSpPr/>
          <p:nvPr>
            <p:custDataLst>
              <p:tags r:id="rId2"/>
            </p:custDataLst>
          </p:nvPr>
        </p:nvSpPr>
        <p:spPr>
          <a:xfrm>
            <a:off x="1860071" y="1625765"/>
            <a:ext cx="758546" cy="619156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3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sz="4000" b="1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92F05DE2-F53E-4E09-ACB1-C9B02E73E7C4}"/>
              </a:ext>
            </a:extLst>
          </p:cNvPr>
          <p:cNvSpPr txBox="1"/>
          <p:nvPr/>
        </p:nvSpPr>
        <p:spPr>
          <a:xfrm>
            <a:off x="2082221" y="228058"/>
            <a:ext cx="344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: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389" y="2478280"/>
            <a:ext cx="10827521" cy="1323439"/>
          </a:xfrm>
          <a:prstGeom prst="rect">
            <a:avLst/>
          </a:prstGeom>
          <a:solidFill>
            <a:srgbClr val="EEAD1B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cậu</a:t>
            </a:r>
            <a:r>
              <a:rPr lang="en-US" sz="4000" dirty="0"/>
              <a:t> </a:t>
            </a:r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rằng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muốn</a:t>
            </a:r>
            <a:r>
              <a:rPr lang="en-US" sz="4000" dirty="0"/>
              <a:t> </a:t>
            </a:r>
            <a:r>
              <a:rPr lang="en-US" sz="4000" dirty="0" err="1"/>
              <a:t>đổi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đứa</a:t>
            </a:r>
            <a:r>
              <a:rPr lang="en-US" sz="4000" dirty="0"/>
              <a:t> con </a:t>
            </a:r>
            <a:r>
              <a:rPr lang="en-US" sz="4000" dirty="0" err="1"/>
              <a:t>ngoan</a:t>
            </a:r>
            <a:r>
              <a:rPr lang="en-US" sz="4000" dirty="0"/>
              <a:t> </a:t>
            </a:r>
            <a:r>
              <a:rPr lang="en-US" sz="4000" dirty="0" err="1"/>
              <a:t>lấy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đứa</a:t>
            </a:r>
            <a:r>
              <a:rPr lang="en-US" sz="4000" dirty="0"/>
              <a:t> con </a:t>
            </a:r>
            <a:r>
              <a:rPr lang="en-US" sz="4000" dirty="0" err="1"/>
              <a:t>nghịch</a:t>
            </a:r>
            <a:r>
              <a:rPr lang="en-US" sz="4000" dirty="0"/>
              <a:t> </a:t>
            </a:r>
            <a:r>
              <a:rPr lang="en-US" sz="4000" dirty="0" err="1"/>
              <a:t>ngợm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MH" val="20170613102911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2911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Desc"/>
  <p:tag name="MH" val="20170613103536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Desc"/>
  <p:tag name="MH" val="20170613103536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536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3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352</Words>
  <Application>Microsoft Office PowerPoint</Application>
  <PresentationFormat>Widescreen</PresentationFormat>
  <Paragraphs>66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Impact</vt:lpstr>
      <vt:lpstr>Arial</vt:lpstr>
      <vt:lpstr>Times New Roman</vt:lpstr>
      <vt:lpstr>汉仪黑荔枝体简</vt:lpstr>
      <vt:lpstr>等线</vt:lpstr>
      <vt:lpstr>Bahnschrift Light SemiCondensed</vt:lpstr>
      <vt:lpstr>Microsoft YaHei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Lê Bích Mai</cp:lastModifiedBy>
  <cp:revision>67</cp:revision>
  <dcterms:created xsi:type="dcterms:W3CDTF">2017-06-13T00:50:00Z</dcterms:created>
  <dcterms:modified xsi:type="dcterms:W3CDTF">2022-02-08T19:46:37Z</dcterms:modified>
  <cp:category>更多资源关注@好教师</cp:category>
</cp:coreProperties>
</file>